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376" r:id="rId3"/>
    <p:sldId id="435" r:id="rId4"/>
    <p:sldId id="436" r:id="rId5"/>
    <p:sldId id="437" r:id="rId6"/>
    <p:sldId id="378" r:id="rId7"/>
    <p:sldId id="344" r:id="rId8"/>
    <p:sldId id="297" r:id="rId9"/>
    <p:sldId id="346" r:id="rId10"/>
    <p:sldId id="382" r:id="rId11"/>
    <p:sldId id="383" r:id="rId12"/>
    <p:sldId id="384" r:id="rId13"/>
    <p:sldId id="381" r:id="rId14"/>
    <p:sldId id="421" r:id="rId15"/>
    <p:sldId id="422" r:id="rId16"/>
    <p:sldId id="385" r:id="rId17"/>
    <p:sldId id="386" r:id="rId18"/>
    <p:sldId id="387" r:id="rId19"/>
    <p:sldId id="388" r:id="rId20"/>
    <p:sldId id="390" r:id="rId21"/>
    <p:sldId id="391" r:id="rId22"/>
    <p:sldId id="392" r:id="rId23"/>
    <p:sldId id="389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20" r:id="rId46"/>
    <p:sldId id="414" r:id="rId47"/>
    <p:sldId id="415" r:id="rId48"/>
    <p:sldId id="416" r:id="rId49"/>
    <p:sldId id="417" r:id="rId50"/>
    <p:sldId id="418" r:id="rId51"/>
    <p:sldId id="424" r:id="rId52"/>
    <p:sldId id="425" r:id="rId53"/>
    <p:sldId id="429" r:id="rId54"/>
    <p:sldId id="430" r:id="rId55"/>
    <p:sldId id="431" r:id="rId56"/>
    <p:sldId id="432" r:id="rId57"/>
    <p:sldId id="433" r:id="rId58"/>
    <p:sldId id="434" r:id="rId59"/>
    <p:sldId id="426" r:id="rId60"/>
    <p:sldId id="427" r:id="rId61"/>
    <p:sldId id="341" r:id="rId6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779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3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EC21F24-A77D-442E-BD6F-C2B4F84C74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id-ID"/>
              <a:t>Pemrograman Mobile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CE238F8-3AB4-40F6-A6DB-817621B9AA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359B800-1044-4B43-AFD9-9373D8BA9CEB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8E33C4C-6151-4797-8E03-4860C79371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id-ID"/>
              <a:t>Sufajar Butsianto, S.Kom, M.Kom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5DAC07-7DE9-41C2-BD1D-455EF39C7C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FEB4036-FD6B-48FC-B974-2C81387A31E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94397337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id-ID"/>
              <a:t>Pemrograman 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91393DA-1C09-461F-9E19-94B9B3115005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id-ID"/>
              <a:t>Sufajar Butsianto, S.Kom, M.Kom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254C35C-B982-454C-A5EE-A92751D2A1F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21268663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05AF2-2C88-4676-A692-A27C065C937F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642588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9455-EC17-4C51-A519-3197294583FC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97508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6A8D6-AF1F-478B-A676-74F495662E34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217147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D7F35-C6D4-42DF-A159-72557F2DC311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617915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8AB-0AFD-406F-B048-1B7F207E778C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417987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D63DB-C367-4208-840E-3C2D8120E4D3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073678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04BE-7C96-4A17-AA51-E15ADBF33B12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136970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ED8A-671A-4A21-A60A-BC615D553765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328814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A0D5-70BB-4B2A-BBE8-480233EAB819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473179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B8E1-4EED-44B2-9E40-9141D36DE226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246684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4EE29-2990-441E-AF93-B14008F49983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57597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15257-2A2C-4BDC-9874-749F952B2D44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211962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58C06-50C4-4975-9FF9-DF890097F1F7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23000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9DA4-9DEE-4169-BC98-CB493B11DBD6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40998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A261-A29C-4AA0-A6E8-319A2C4A447F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21451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027A-A41F-480A-97FA-605C81B3527D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248054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FFD2B-74B0-477A-A93B-A32532F1D2F5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41381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AC371BF-A1CE-4204-9E61-3919F241F573}" type="datetime1">
              <a:rPr lang="id-ID" smtClean="0"/>
              <a:pPr/>
              <a:t>17/06/2022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id-ID"/>
              <a:t>Pemrogroman Mobile - Kotlin. ~Sufajar Butsianto.Skom, M.Kom~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54FA3-0390-435F-97DE-5708896A105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897193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16CDDAB-B9F8-44A8-A7FF-43E45CD4FD67}"/>
              </a:ext>
            </a:extLst>
          </p:cNvPr>
          <p:cNvSpPr txBox="1"/>
          <p:nvPr/>
        </p:nvSpPr>
        <p:spPr>
          <a:xfrm>
            <a:off x="-196939" y="1329441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RecyclerView</a:t>
            </a:r>
            <a:endParaRPr lang="id-ID" sz="44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B61DD2D-F7EE-4DC5-B797-BD516F4E22A7}"/>
              </a:ext>
            </a:extLst>
          </p:cNvPr>
          <p:cNvSpPr txBox="1"/>
          <p:nvPr/>
        </p:nvSpPr>
        <p:spPr>
          <a:xfrm>
            <a:off x="5247862" y="55178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smtClean="0"/>
              <a:t>11</a:t>
            </a:r>
            <a:endParaRPr lang="id-ID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88D1EDA-AF45-4BDF-BDCF-63E229964E39}"/>
              </a:ext>
            </a:extLst>
          </p:cNvPr>
          <p:cNvSpPr txBox="1"/>
          <p:nvPr/>
        </p:nvSpPr>
        <p:spPr>
          <a:xfrm>
            <a:off x="1" y="2507205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Sufajar Butsianto, </a:t>
            </a:r>
            <a:r>
              <a:rPr lang="en-US" sz="4400" dirty="0" err="1"/>
              <a:t>S.Kom</a:t>
            </a:r>
            <a:r>
              <a:rPr lang="en-US" sz="4400" dirty="0"/>
              <a:t>, </a:t>
            </a:r>
            <a:r>
              <a:rPr lang="en-US" sz="4400" dirty="0" err="1"/>
              <a:t>M.Kom</a:t>
            </a:r>
            <a:endParaRPr lang="id-ID" sz="4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FFB777CF-D0EE-47A7-974F-6563EB905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546712" y="3630157"/>
            <a:ext cx="4687957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</p:spTree>
    <p:extLst>
      <p:ext uri="{BB962C8B-B14F-4D97-AF65-F5344CB8AC3E}">
        <p14:creationId xmlns="" xmlns:p14="http://schemas.microsoft.com/office/powerpoint/2010/main" val="99133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0" y="250382"/>
            <a:ext cx="1123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dirty="0" err="1" smtClean="0"/>
              <a:t>Membuat</a:t>
            </a:r>
            <a:r>
              <a:rPr lang="en-US" dirty="0" smtClean="0"/>
              <a:t> layout Item </a:t>
            </a:r>
            <a:r>
              <a:rPr lang="en-US" dirty="0" err="1" smtClean="0"/>
              <a:t>dari</a:t>
            </a:r>
            <a:r>
              <a:rPr lang="en-US" dirty="0" smtClean="0"/>
              <a:t> list yang </a:t>
            </a:r>
            <a:r>
              <a:rPr lang="en-US" dirty="0" err="1" smtClean="0"/>
              <a:t>akan</a:t>
            </a:r>
            <a:r>
              <a:rPr lang="en-US" dirty="0" smtClean="0"/>
              <a:t> Kita </a:t>
            </a:r>
            <a:r>
              <a:rPr lang="en-US" dirty="0" err="1" smtClean="0"/>
              <a:t>tampilkan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RecyclearView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layout &gt; new&gt;Layout Resource File</a:t>
            </a:r>
          </a:p>
          <a:p>
            <a:pPr lvl="1">
              <a:buFontTx/>
              <a:buChar char="-"/>
            </a:pPr>
            <a:endParaRPr lang="id-ID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012" y="978031"/>
            <a:ext cx="9810205" cy="551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534" y="831805"/>
            <a:ext cx="9982745" cy="529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885" y="710157"/>
            <a:ext cx="9914709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-195943" y="250382"/>
            <a:ext cx="1123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- </a:t>
            </a:r>
            <a:r>
              <a:rPr lang="en-US" dirty="0" err="1" smtClean="0"/>
              <a:t>Mendesign</a:t>
            </a:r>
            <a:r>
              <a:rPr lang="en-US" dirty="0" smtClean="0"/>
              <a:t>  activity_main.xml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RecyclerView</a:t>
            </a:r>
            <a:endParaRPr lang="id-ID" b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155" y="804453"/>
            <a:ext cx="7332073" cy="5831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-195943" y="250382"/>
            <a:ext cx="1123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- </a:t>
            </a:r>
            <a:r>
              <a:rPr lang="en-US" dirty="0" err="1" smtClean="0"/>
              <a:t>Menambahkan</a:t>
            </a:r>
            <a:r>
              <a:rPr lang="en-US" dirty="0" smtClean="0"/>
              <a:t> Dependencies </a:t>
            </a:r>
            <a:r>
              <a:rPr lang="en-US" dirty="0" err="1" smtClean="0"/>
              <a:t>RecyclerView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Build </a:t>
            </a:r>
            <a:r>
              <a:rPr lang="en-US" dirty="0" err="1" smtClean="0"/>
              <a:t>Gradle</a:t>
            </a:r>
            <a:r>
              <a:rPr lang="en-US" dirty="0" smtClean="0"/>
              <a:t>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Syncronize</a:t>
            </a:r>
            <a:endParaRPr lang="id-ID" b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069" y="825953"/>
            <a:ext cx="9744891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-195943" y="250382"/>
            <a:ext cx="1123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- </a:t>
            </a:r>
            <a:r>
              <a:rPr lang="en-US" dirty="0" err="1" smtClean="0"/>
              <a:t>Menambahkan</a:t>
            </a:r>
            <a:r>
              <a:rPr lang="en-US" dirty="0" smtClean="0"/>
              <a:t> 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RecyclerView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layout activity_main.xml</a:t>
            </a:r>
            <a:endParaRPr lang="id-ID" b="1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2508" y="701177"/>
            <a:ext cx="9700396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0" y="250382"/>
            <a:ext cx="10358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sz="1400" dirty="0" err="1" smtClean="0"/>
              <a:t>Membuat</a:t>
            </a:r>
            <a:r>
              <a:rPr lang="en-US" sz="1400" dirty="0" smtClean="0"/>
              <a:t> Model yang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tampilkan</a:t>
            </a:r>
            <a:r>
              <a:rPr lang="en-US" sz="1400" dirty="0" smtClean="0"/>
              <a:t> </a:t>
            </a:r>
            <a:r>
              <a:rPr lang="en-US" sz="1400" dirty="0" err="1" smtClean="0"/>
              <a:t>di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</a:t>
            </a:r>
            <a:r>
              <a:rPr lang="en-US" sz="1400" dirty="0" err="1" smtClean="0"/>
              <a:t>recyclerview</a:t>
            </a:r>
            <a:endParaRPr lang="en-US" sz="1400" dirty="0" smtClean="0"/>
          </a:p>
          <a:p>
            <a:pPr lvl="1">
              <a:buFontTx/>
              <a:buChar char="-"/>
            </a:pPr>
            <a:r>
              <a:rPr lang="en-US" sz="1400" dirty="0" err="1" smtClean="0"/>
              <a:t>Supaya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terstruktur</a:t>
            </a:r>
            <a:r>
              <a:rPr lang="en-US" sz="1400" dirty="0" smtClean="0"/>
              <a:t>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mengelompokkan-nya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membuat</a:t>
            </a:r>
            <a:r>
              <a:rPr lang="en-US" sz="1400" dirty="0" smtClean="0"/>
              <a:t> package </a:t>
            </a:r>
            <a:r>
              <a:rPr lang="en-US" sz="1400" dirty="0" err="1" smtClean="0"/>
              <a:t>baru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cara</a:t>
            </a:r>
            <a:r>
              <a:rPr lang="en-US" sz="1400" dirty="0" smtClean="0"/>
              <a:t> : </a:t>
            </a:r>
            <a:r>
              <a:rPr lang="en-US" sz="1400" dirty="0" err="1" smtClean="0"/>
              <a:t>klik</a:t>
            </a:r>
            <a:r>
              <a:rPr lang="en-US" sz="1400" dirty="0" smtClean="0"/>
              <a:t> </a:t>
            </a:r>
            <a:r>
              <a:rPr lang="en-US" sz="1400" dirty="0" err="1" smtClean="0"/>
              <a:t>kanan</a:t>
            </a:r>
            <a:r>
              <a:rPr lang="en-US" sz="1400" dirty="0" smtClean="0"/>
              <a:t> package </a:t>
            </a:r>
            <a:r>
              <a:rPr lang="en-US" sz="1400" dirty="0" err="1" smtClean="0"/>
              <a:t>utama</a:t>
            </a:r>
            <a:r>
              <a:rPr lang="en-US" sz="1400" dirty="0" smtClean="0"/>
              <a:t> : new&gt;package </a:t>
            </a:r>
            <a:r>
              <a:rPr lang="en-US" sz="1400" dirty="0" err="1" smtClean="0"/>
              <a:t>isi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model </a:t>
            </a:r>
            <a:r>
              <a:rPr lang="en-US" sz="1400" dirty="0" err="1" smtClean="0"/>
              <a:t>kemudian</a:t>
            </a:r>
            <a:r>
              <a:rPr lang="en-US" sz="1400" dirty="0" smtClean="0"/>
              <a:t> enter</a:t>
            </a:r>
          </a:p>
          <a:p>
            <a:pPr lvl="1">
              <a:buFontTx/>
              <a:buChar char="-"/>
            </a:pPr>
            <a:endParaRPr lang="id-ID" sz="1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131" y="1240973"/>
            <a:ext cx="8595359" cy="372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039" y="5081452"/>
            <a:ext cx="6296025" cy="152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004" y="552587"/>
            <a:ext cx="9744075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0" y="250382"/>
            <a:ext cx="10358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sz="1400" dirty="0" err="1" smtClean="0"/>
              <a:t>Membuat</a:t>
            </a:r>
            <a:r>
              <a:rPr lang="en-US" sz="1400" dirty="0" smtClean="0"/>
              <a:t> class data </a:t>
            </a:r>
            <a:r>
              <a:rPr lang="en-US" sz="1400" dirty="0" err="1" smtClean="0"/>
              <a:t>pemain</a:t>
            </a:r>
            <a:r>
              <a:rPr lang="en-US" sz="1400" dirty="0" smtClean="0"/>
              <a:t>, </a:t>
            </a:r>
            <a:r>
              <a:rPr lang="en-US" sz="1400" dirty="0" err="1" smtClean="0"/>
              <a:t>kilk</a:t>
            </a:r>
            <a:r>
              <a:rPr lang="en-US" sz="1400" dirty="0" smtClean="0"/>
              <a:t> </a:t>
            </a:r>
            <a:r>
              <a:rPr lang="en-US" sz="1400" dirty="0" err="1" smtClean="0"/>
              <a:t>kanan</a:t>
            </a:r>
            <a:r>
              <a:rPr lang="en-US" sz="1400" dirty="0" smtClean="0"/>
              <a:t> </a:t>
            </a:r>
            <a:r>
              <a:rPr lang="en-US" sz="1400" dirty="0" err="1" smtClean="0"/>
              <a:t>packge</a:t>
            </a:r>
            <a:r>
              <a:rPr lang="en-US" sz="1400" dirty="0" smtClean="0"/>
              <a:t> model &gt; new&gt;</a:t>
            </a:r>
            <a:r>
              <a:rPr lang="en-US" sz="1400" dirty="0" err="1" smtClean="0"/>
              <a:t>Kotlin</a:t>
            </a:r>
            <a:r>
              <a:rPr lang="en-US" sz="1400" dirty="0" smtClean="0"/>
              <a:t> File/Class</a:t>
            </a:r>
          </a:p>
          <a:p>
            <a:pPr lvl="1">
              <a:buFontTx/>
              <a:buChar char="-"/>
            </a:pPr>
            <a:endParaRPr lang="id-ID" sz="1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577" y="849086"/>
            <a:ext cx="9601200" cy="5074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0870" y="1371601"/>
            <a:ext cx="7654834" cy="358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112E6D-8471-4889-8387-4F469E63E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11707" y="3765163"/>
            <a:ext cx="4891708" cy="256982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596347" y="341822"/>
            <a:ext cx="982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RecyclerView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61442" name="AutoShape 2" descr="2020022111363241045564a2d454b7664a6fa10b94486c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01785"/>
            <a:ext cx="4611189" cy="4976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349931" y="1162592"/>
            <a:ext cx="6074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Interaksi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pengguna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dengan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aplikasi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dalam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menampilkan</a:t>
            </a:r>
            <a:r>
              <a:rPr lang="en-US" dirty="0" smtClean="0">
                <a:solidFill>
                  <a:schemeClr val="bg1"/>
                </a:solidFill>
              </a:rPr>
              <a:t> data </a:t>
            </a:r>
            <a:r>
              <a:rPr lang="en-US" dirty="0" err="1" smtClean="0">
                <a:solidFill>
                  <a:schemeClr val="bg1"/>
                </a:solidFill>
              </a:rPr>
              <a:t>dengan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jumlah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banyak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dengan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menggunakan</a:t>
            </a:r>
            <a:r>
              <a:rPr lang="en-US" dirty="0" smtClean="0">
                <a:solidFill>
                  <a:schemeClr val="bg1"/>
                </a:solidFill>
              </a:rPr>
              <a:t> list yang </a:t>
            </a:r>
            <a:r>
              <a:rPr lang="en-US" dirty="0" err="1" smtClean="0">
                <a:solidFill>
                  <a:schemeClr val="bg1"/>
                </a:solidFill>
              </a:rPr>
              <a:t>bisa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i="1" dirty="0" smtClean="0">
                <a:solidFill>
                  <a:schemeClr val="bg1"/>
                </a:solidFill>
              </a:rPr>
              <a:t>scroll</a:t>
            </a:r>
            <a:r>
              <a:rPr lang="en-US" dirty="0" smtClean="0">
                <a:solidFill>
                  <a:schemeClr val="bg1"/>
                </a:solidFill>
              </a:rPr>
              <a:t> </a:t>
            </a:r>
            <a:r>
              <a:rPr lang="en-US" dirty="0" err="1" smtClean="0">
                <a:solidFill>
                  <a:schemeClr val="bg1"/>
                </a:solidFill>
              </a:rPr>
              <a:t>ke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atas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bawah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RecyclerView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adalah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sebuah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komponen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tampilan</a:t>
            </a:r>
            <a:r>
              <a:rPr lang="en-US" dirty="0" smtClean="0">
                <a:solidFill>
                  <a:schemeClr val="bg1"/>
                </a:solidFill>
              </a:rPr>
              <a:t> </a:t>
            </a:r>
            <a:r>
              <a:rPr lang="en-US" i="1" dirty="0" smtClean="0">
                <a:solidFill>
                  <a:schemeClr val="bg1"/>
                </a:solidFill>
              </a:rPr>
              <a:t>(widget)</a:t>
            </a:r>
            <a:r>
              <a:rPr lang="en-US" dirty="0" smtClean="0">
                <a:solidFill>
                  <a:schemeClr val="bg1"/>
                </a:solidFill>
              </a:rPr>
              <a:t> yang </a:t>
            </a:r>
            <a:r>
              <a:rPr lang="en-US" dirty="0" err="1" smtClean="0">
                <a:solidFill>
                  <a:schemeClr val="bg1"/>
                </a:solidFill>
              </a:rPr>
              <a:t>lebih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canggih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ketimbang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pendahulunya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yakni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ListView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0149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9856" y="1387384"/>
            <a:ext cx="871537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4" y="600891"/>
            <a:ext cx="9723256" cy="535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0" y="250382"/>
            <a:ext cx="103588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sz="1400" dirty="0" err="1" smtClean="0"/>
              <a:t>Langkah</a:t>
            </a:r>
            <a:r>
              <a:rPr lang="en-US" sz="1400" dirty="0" smtClean="0"/>
              <a:t> </a:t>
            </a:r>
            <a:r>
              <a:rPr lang="en-US" sz="1400" dirty="0" err="1" smtClean="0"/>
              <a:t>selanjutnya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membuat</a:t>
            </a:r>
            <a:r>
              <a:rPr lang="en-US" sz="1400" dirty="0" smtClean="0"/>
              <a:t> Adapter, </a:t>
            </a:r>
            <a:r>
              <a:rPr lang="en-US" sz="1400" dirty="0" err="1" smtClean="0"/>
              <a:t>tugas</a:t>
            </a:r>
            <a:r>
              <a:rPr lang="en-US" sz="1400" dirty="0" smtClean="0"/>
              <a:t> adapter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membind</a:t>
            </a:r>
            <a:r>
              <a:rPr lang="en-US" sz="1400" dirty="0" smtClean="0"/>
              <a:t> (</a:t>
            </a:r>
            <a:r>
              <a:rPr lang="en-US" sz="1400" dirty="0" err="1" smtClean="0"/>
              <a:t>mengikat</a:t>
            </a:r>
            <a:r>
              <a:rPr lang="en-US" sz="1400" dirty="0" smtClean="0"/>
              <a:t>) data </a:t>
            </a:r>
            <a:r>
              <a:rPr lang="en-US" sz="1400" dirty="0" err="1" smtClean="0"/>
              <a:t>ke</a:t>
            </a:r>
            <a:r>
              <a:rPr lang="en-US" sz="1400" dirty="0" smtClean="0"/>
              <a:t> view item </a:t>
            </a:r>
            <a:r>
              <a:rPr lang="en-US" sz="1400" dirty="0" err="1" smtClean="0"/>
              <a:t>pada</a:t>
            </a:r>
            <a:r>
              <a:rPr lang="en-US" sz="1400" dirty="0" smtClean="0"/>
              <a:t> list.</a:t>
            </a:r>
          </a:p>
          <a:p>
            <a:pPr lvl="1">
              <a:buFontTx/>
              <a:buChar char="-"/>
            </a:pPr>
            <a:r>
              <a:rPr lang="en-US" sz="1400" dirty="0" err="1" smtClean="0"/>
              <a:t>Jadi</a:t>
            </a:r>
            <a:r>
              <a:rPr lang="en-US" sz="1400" dirty="0" smtClean="0"/>
              <a:t> </a:t>
            </a:r>
            <a:r>
              <a:rPr lang="en-US" sz="1400" dirty="0" err="1" smtClean="0"/>
              <a:t>diadapterlah</a:t>
            </a:r>
            <a:r>
              <a:rPr lang="en-US" sz="1400" dirty="0" smtClean="0"/>
              <a:t>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set data-</a:t>
            </a:r>
            <a:r>
              <a:rPr lang="en-US" sz="1400" dirty="0" err="1" smtClean="0"/>
              <a:t>nya</a:t>
            </a:r>
            <a:r>
              <a:rPr lang="en-US" sz="1400" dirty="0" smtClean="0"/>
              <a:t> </a:t>
            </a:r>
            <a:r>
              <a:rPr lang="en-US" sz="1400" dirty="0" err="1" smtClean="0"/>
              <a:t>ke</a:t>
            </a:r>
            <a:r>
              <a:rPr lang="en-US" sz="1400" dirty="0" smtClean="0"/>
              <a:t> </a:t>
            </a:r>
            <a:r>
              <a:rPr lang="en-US" sz="1400" dirty="0" err="1" smtClean="0"/>
              <a:t>masing-masing</a:t>
            </a:r>
            <a:r>
              <a:rPr lang="en-US" sz="1400" dirty="0" smtClean="0"/>
              <a:t> </a:t>
            </a:r>
            <a:r>
              <a:rPr lang="en-US" sz="1400" dirty="0" err="1" smtClean="0"/>
              <a:t>komponen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item. Yang </a:t>
            </a:r>
            <a:r>
              <a:rPr lang="en-US" sz="1400" dirty="0" err="1" smtClean="0"/>
              <a:t>telah</a:t>
            </a:r>
            <a:r>
              <a:rPr lang="en-US" sz="1400" dirty="0" smtClean="0"/>
              <a:t>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buat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layout </a:t>
            </a:r>
            <a:r>
              <a:rPr lang="en-US" sz="1400" dirty="0" err="1" smtClean="0"/>
              <a:t>tambahan</a:t>
            </a:r>
            <a:r>
              <a:rPr lang="en-US" sz="1400" dirty="0" smtClean="0"/>
              <a:t> </a:t>
            </a:r>
            <a:r>
              <a:rPr lang="en-US" sz="1400" dirty="0" err="1" smtClean="0"/>
              <a:t>tadi</a:t>
            </a:r>
            <a:endParaRPr lang="en-US" sz="1400" dirty="0" smtClean="0"/>
          </a:p>
          <a:p>
            <a:pPr lvl="1">
              <a:buFontTx/>
              <a:buChar char="-"/>
            </a:pPr>
            <a:r>
              <a:rPr lang="en-US" sz="1400" dirty="0" err="1" smtClean="0"/>
              <a:t>Caranya</a:t>
            </a:r>
            <a:r>
              <a:rPr lang="en-US" sz="1400" dirty="0" smtClean="0"/>
              <a:t> : </a:t>
            </a:r>
            <a:r>
              <a:rPr lang="en-US" sz="1400" dirty="0" err="1" smtClean="0"/>
              <a:t>buat</a:t>
            </a:r>
            <a:r>
              <a:rPr lang="en-US" sz="1400" dirty="0" smtClean="0"/>
              <a:t> </a:t>
            </a:r>
            <a:r>
              <a:rPr lang="en-US" sz="1400" dirty="0" err="1" smtClean="0"/>
              <a:t>packkage</a:t>
            </a:r>
            <a:r>
              <a:rPr lang="en-US" sz="1400" dirty="0" smtClean="0"/>
              <a:t> </a:t>
            </a:r>
            <a:r>
              <a:rPr lang="en-US" sz="1400" dirty="0" err="1" smtClean="0"/>
              <a:t>baru</a:t>
            </a:r>
            <a:r>
              <a:rPr lang="en-US" sz="1400" dirty="0" smtClean="0"/>
              <a:t> </a:t>
            </a:r>
            <a:r>
              <a:rPr lang="en-US" sz="1400" dirty="0" err="1" smtClean="0"/>
              <a:t>lagi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nama</a:t>
            </a:r>
            <a:r>
              <a:rPr lang="en-US" sz="1400" dirty="0" smtClean="0"/>
              <a:t> adapter. </a:t>
            </a:r>
            <a:r>
              <a:rPr lang="en-US" sz="1400" dirty="0" err="1" smtClean="0"/>
              <a:t>Klik</a:t>
            </a:r>
            <a:r>
              <a:rPr lang="en-US" sz="1400" dirty="0" smtClean="0"/>
              <a:t> </a:t>
            </a:r>
            <a:r>
              <a:rPr lang="en-US" sz="1400" dirty="0" err="1" smtClean="0"/>
              <a:t>kanan</a:t>
            </a:r>
            <a:r>
              <a:rPr lang="en-US" sz="1400" dirty="0" smtClean="0"/>
              <a:t> package </a:t>
            </a:r>
            <a:r>
              <a:rPr lang="en-US" sz="1400" dirty="0" err="1" smtClean="0"/>
              <a:t>utama</a:t>
            </a:r>
            <a:r>
              <a:rPr lang="en-US" sz="1400" dirty="0" smtClean="0"/>
              <a:t>&gt; package</a:t>
            </a:r>
          </a:p>
          <a:p>
            <a:pPr lvl="1">
              <a:buFontTx/>
              <a:buChar char="-"/>
            </a:pPr>
            <a:r>
              <a:rPr lang="en-US" sz="1400" dirty="0" err="1" smtClean="0"/>
              <a:t>Kemudian</a:t>
            </a:r>
            <a:r>
              <a:rPr lang="en-US" sz="1400" dirty="0" smtClean="0"/>
              <a:t> </a:t>
            </a:r>
            <a:r>
              <a:rPr lang="en-US" sz="1400" dirty="0" err="1" smtClean="0"/>
              <a:t>isi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adapter</a:t>
            </a:r>
          </a:p>
          <a:p>
            <a:pPr lvl="1">
              <a:buFontTx/>
              <a:buChar char="-"/>
            </a:pPr>
            <a:endParaRPr lang="id-ID" sz="1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635" y="1763485"/>
            <a:ext cx="8804365" cy="347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7811" y="5410608"/>
            <a:ext cx="39814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2533" y="1452426"/>
            <a:ext cx="848677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0" y="250382"/>
            <a:ext cx="10358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sz="1400" dirty="0" err="1" smtClean="0"/>
              <a:t>Langkah</a:t>
            </a:r>
            <a:r>
              <a:rPr lang="en-US" sz="1400" dirty="0" smtClean="0"/>
              <a:t> </a:t>
            </a:r>
            <a:r>
              <a:rPr lang="en-US" sz="1400" dirty="0" err="1" smtClean="0"/>
              <a:t>selanjutnya</a:t>
            </a:r>
            <a:r>
              <a:rPr lang="en-US" sz="1400" dirty="0" smtClean="0"/>
              <a:t> </a:t>
            </a:r>
            <a:r>
              <a:rPr lang="en-US" sz="1400" dirty="0" err="1" smtClean="0"/>
              <a:t>membuat</a:t>
            </a:r>
            <a:r>
              <a:rPr lang="en-US" sz="1400" dirty="0" smtClean="0"/>
              <a:t> Adapter. </a:t>
            </a:r>
            <a:r>
              <a:rPr lang="en-US" sz="1400" dirty="0" err="1" smtClean="0"/>
              <a:t>Kiik</a:t>
            </a:r>
            <a:r>
              <a:rPr lang="en-US" sz="1400" dirty="0" smtClean="0"/>
              <a:t> </a:t>
            </a:r>
            <a:r>
              <a:rPr lang="en-US" sz="1400" dirty="0" err="1" smtClean="0"/>
              <a:t>kanan</a:t>
            </a:r>
            <a:r>
              <a:rPr lang="en-US" sz="1400" dirty="0" smtClean="0"/>
              <a:t> package adapter &gt; New&gt;</a:t>
            </a:r>
            <a:r>
              <a:rPr lang="en-US" sz="1400" dirty="0" err="1" smtClean="0"/>
              <a:t>Kotlin</a:t>
            </a:r>
            <a:r>
              <a:rPr lang="en-US" sz="1400" dirty="0" smtClean="0"/>
              <a:t> Class/File </a:t>
            </a:r>
          </a:p>
          <a:p>
            <a:pPr lvl="1">
              <a:buFontTx/>
              <a:buChar char="-"/>
            </a:pPr>
            <a:r>
              <a:rPr lang="en-US" sz="1400" dirty="0" err="1" smtClean="0"/>
              <a:t>Isi</a:t>
            </a:r>
            <a:r>
              <a:rPr lang="en-US" sz="1400" dirty="0" smtClean="0"/>
              <a:t> : </a:t>
            </a:r>
            <a:r>
              <a:rPr lang="en-US" sz="1400" dirty="0" err="1" smtClean="0"/>
              <a:t>AdapterTeamBola</a:t>
            </a:r>
            <a:endParaRPr lang="en-US" sz="1400" dirty="0" smtClean="0"/>
          </a:p>
          <a:p>
            <a:pPr lvl="1">
              <a:buFontTx/>
              <a:buChar char="-"/>
            </a:pPr>
            <a:endParaRPr lang="id-ID" sz="1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453" y="1031470"/>
            <a:ext cx="10084524" cy="4520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0320" y="338818"/>
            <a:ext cx="551252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458" y="3589564"/>
            <a:ext cx="87249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949" y="670424"/>
            <a:ext cx="9658350" cy="196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0" y="0"/>
            <a:ext cx="103588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sz="1400" dirty="0" smtClean="0"/>
              <a:t> </a:t>
            </a:r>
            <a:r>
              <a:rPr lang="en-US" sz="1400" dirty="0" err="1" smtClean="0"/>
              <a:t>Tambahkan</a:t>
            </a:r>
            <a:r>
              <a:rPr lang="en-US" sz="1400" dirty="0" smtClean="0"/>
              <a:t> 2 constructor</a:t>
            </a:r>
          </a:p>
          <a:p>
            <a:pPr lvl="1">
              <a:buFontTx/>
              <a:buChar char="-"/>
            </a:pPr>
            <a:r>
              <a:rPr lang="en-US" sz="1400" dirty="0" err="1" smtClean="0"/>
              <a:t>Tekan</a:t>
            </a:r>
            <a:r>
              <a:rPr lang="en-US" sz="1400" dirty="0" smtClean="0"/>
              <a:t> Alt + Enter </a:t>
            </a:r>
            <a:r>
              <a:rPr lang="en-US" sz="1400" dirty="0" err="1" smtClean="0"/>
              <a:t>untuk</a:t>
            </a:r>
            <a:r>
              <a:rPr lang="en-US" sz="1400" dirty="0" smtClean="0"/>
              <a:t> import library Context</a:t>
            </a:r>
          </a:p>
          <a:p>
            <a:pPr lvl="1">
              <a:buFontTx/>
              <a:buChar char="-"/>
            </a:pPr>
            <a:endParaRPr lang="id-ID" sz="14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736" y="2768780"/>
            <a:ext cx="9490846" cy="236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1643" y="5277394"/>
            <a:ext cx="7191649" cy="158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0" y="250382"/>
            <a:ext cx="1035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sz="1400" dirty="0" err="1" smtClean="0"/>
              <a:t>Tambahkan</a:t>
            </a:r>
            <a:r>
              <a:rPr lang="en-US" sz="1400" dirty="0" smtClean="0"/>
              <a:t> Implement </a:t>
            </a:r>
            <a:r>
              <a:rPr lang="en-US" sz="1400" dirty="0" err="1" smtClean="0"/>
              <a:t>RecyclerView</a:t>
            </a:r>
            <a:r>
              <a:rPr lang="en-US" sz="1400" dirty="0" smtClean="0"/>
              <a:t> Adapter</a:t>
            </a:r>
            <a:endParaRPr lang="id-ID" sz="1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714" y="719138"/>
            <a:ext cx="987688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39485" y="350702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Tx/>
              <a:buChar char="-"/>
            </a:pPr>
            <a:r>
              <a:rPr lang="en-US" sz="1400" dirty="0" err="1" smtClean="0"/>
              <a:t>Menambahkan</a:t>
            </a:r>
            <a:r>
              <a:rPr lang="en-US" sz="1400" dirty="0" smtClean="0"/>
              <a:t> class </a:t>
            </a:r>
            <a:r>
              <a:rPr lang="en-US" sz="1400" dirty="0" err="1" smtClean="0"/>
              <a:t>ViewHolder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constructor view </a:t>
            </a:r>
          </a:p>
          <a:p>
            <a:pPr lvl="1">
              <a:buFontTx/>
              <a:buChar char="-"/>
            </a:pPr>
            <a:endParaRPr lang="id-ID" sz="14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331" y="4001045"/>
            <a:ext cx="102108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0" y="250382"/>
            <a:ext cx="10358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sz="1400" dirty="0" smtClean="0"/>
              <a:t>- Import Class </a:t>
            </a:r>
            <a:r>
              <a:rPr lang="en-US" sz="1400" dirty="0" err="1" smtClean="0"/>
              <a:t>ViewHolder</a:t>
            </a:r>
            <a:endParaRPr lang="en-US" sz="1400" dirty="0" smtClean="0"/>
          </a:p>
          <a:p>
            <a:pPr lvl="1">
              <a:buFontTx/>
              <a:buChar char="-"/>
            </a:pPr>
            <a:r>
              <a:rPr lang="en-US" sz="1400" dirty="0" err="1" smtClean="0"/>
              <a:t>Arahkan</a:t>
            </a:r>
            <a:r>
              <a:rPr lang="en-US" sz="1400" dirty="0" smtClean="0"/>
              <a:t> cursor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ViewHolder</a:t>
            </a:r>
            <a:r>
              <a:rPr lang="en-US" sz="1400" dirty="0" smtClean="0"/>
              <a:t> </a:t>
            </a:r>
            <a:r>
              <a:rPr lang="en-US" sz="1400" dirty="0" err="1" smtClean="0"/>
              <a:t>kemudian</a:t>
            </a:r>
            <a:r>
              <a:rPr lang="en-US" sz="1400" dirty="0" smtClean="0"/>
              <a:t> Alt + Enter  </a:t>
            </a:r>
            <a:r>
              <a:rPr lang="en-US" sz="1400" dirty="0" err="1" smtClean="0"/>
              <a:t>pilih</a:t>
            </a:r>
            <a:r>
              <a:rPr lang="en-US" sz="1400" dirty="0" smtClean="0"/>
              <a:t> import &gt; </a:t>
            </a:r>
            <a:r>
              <a:rPr lang="en-US" sz="1400" dirty="0" err="1" smtClean="0"/>
              <a:t>pilih</a:t>
            </a:r>
            <a:r>
              <a:rPr lang="en-US" sz="1400" dirty="0" smtClean="0"/>
              <a:t> </a:t>
            </a:r>
            <a:r>
              <a:rPr lang="en-US" sz="1400" dirty="0" err="1" smtClean="0"/>
              <a:t>ViewHolder</a:t>
            </a:r>
            <a:endParaRPr lang="id-ID" sz="14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426" y="897255"/>
            <a:ext cx="9610725" cy="222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297" y="3749584"/>
            <a:ext cx="9868171" cy="310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0" y="3328862"/>
            <a:ext cx="1035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sz="1400" dirty="0" smtClean="0"/>
              <a:t>-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menjadi</a:t>
            </a:r>
            <a:r>
              <a:rPr lang="en-US" sz="1400" dirty="0" smtClean="0"/>
              <a:t>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endParaRPr lang="id-ID" sz="1400" dirty="0"/>
          </a:p>
        </p:txBody>
      </p:sp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0" y="250382"/>
            <a:ext cx="10358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sz="1400" dirty="0" smtClean="0"/>
              <a:t>- Implement Member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RecyclerView</a:t>
            </a:r>
            <a:endParaRPr lang="en-US" sz="1400" dirty="0" smtClean="0"/>
          </a:p>
          <a:p>
            <a:pPr lvl="1">
              <a:buFontTx/>
              <a:buChar char="-"/>
            </a:pPr>
            <a:r>
              <a:rPr lang="en-US" sz="1400" dirty="0" err="1" smtClean="0"/>
              <a:t>Arahkan</a:t>
            </a:r>
            <a:r>
              <a:rPr lang="en-US" sz="1400" dirty="0" smtClean="0"/>
              <a:t> cursor </a:t>
            </a:r>
            <a:r>
              <a:rPr lang="en-US" sz="1400" dirty="0" err="1" smtClean="0"/>
              <a:t>pada</a:t>
            </a:r>
            <a:r>
              <a:rPr lang="en-US" sz="1400" dirty="0" smtClean="0"/>
              <a:t> class Adapter </a:t>
            </a:r>
            <a:r>
              <a:rPr lang="en-US" sz="1400" dirty="0" err="1" smtClean="0"/>
              <a:t>TeamBola</a:t>
            </a:r>
            <a:r>
              <a:rPr lang="en-US" sz="1400" dirty="0" smtClean="0"/>
              <a:t> </a:t>
            </a:r>
            <a:r>
              <a:rPr lang="en-US" sz="1400" dirty="0" err="1" smtClean="0"/>
              <a:t>kemudian</a:t>
            </a:r>
            <a:r>
              <a:rPr lang="en-US" sz="1400" dirty="0" smtClean="0"/>
              <a:t> </a:t>
            </a:r>
            <a:r>
              <a:rPr lang="en-US" sz="1400" dirty="0" err="1" smtClean="0"/>
              <a:t>klik</a:t>
            </a:r>
            <a:r>
              <a:rPr lang="en-US" sz="1400" dirty="0" smtClean="0"/>
              <a:t> </a:t>
            </a:r>
            <a:r>
              <a:rPr lang="en-US" sz="1400" dirty="0" err="1" smtClean="0"/>
              <a:t>gambar</a:t>
            </a:r>
            <a:r>
              <a:rPr lang="en-US" sz="1400" dirty="0" smtClean="0"/>
              <a:t> </a:t>
            </a:r>
            <a:r>
              <a:rPr lang="en-US" sz="1400" dirty="0" err="1" smtClean="0"/>
              <a:t>lampu</a:t>
            </a:r>
            <a:endParaRPr lang="id-ID" sz="14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342" y="875211"/>
            <a:ext cx="9240611" cy="4023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112E6D-8471-4889-8387-4F469E63E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11707" y="3765163"/>
            <a:ext cx="4891708" cy="256982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596347" y="341822"/>
            <a:ext cx="982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Penerapan</a:t>
            </a:r>
            <a:r>
              <a:rPr lang="en-US" sz="3200" dirty="0" smtClean="0"/>
              <a:t> </a:t>
            </a:r>
            <a:r>
              <a:rPr lang="en-US" sz="3200" dirty="0" err="1" smtClean="0"/>
              <a:t>RecyclerView</a:t>
            </a:r>
            <a:endParaRPr lang="id-ID" sz="3200" dirty="0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479" y="1758106"/>
            <a:ext cx="9017653" cy="29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30149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8" y="370507"/>
            <a:ext cx="7909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Kilk</a:t>
            </a:r>
            <a:r>
              <a:rPr lang="en-US" sz="1400" dirty="0" smtClean="0"/>
              <a:t> Implement Member , </a:t>
            </a:r>
            <a:r>
              <a:rPr lang="en-US" sz="1400" dirty="0" err="1" smtClean="0"/>
              <a:t>kemudian</a:t>
            </a:r>
            <a:r>
              <a:rPr lang="en-US" sz="1400" dirty="0" smtClean="0"/>
              <a:t> select all/</a:t>
            </a:r>
            <a:r>
              <a:rPr lang="en-US" sz="1400" dirty="0" err="1" smtClean="0"/>
              <a:t>pilih</a:t>
            </a:r>
            <a:r>
              <a:rPr lang="en-US" sz="1400" dirty="0" smtClean="0"/>
              <a:t> </a:t>
            </a:r>
            <a:r>
              <a:rPr lang="en-US" sz="1400" dirty="0" err="1" smtClean="0"/>
              <a:t>semua</a:t>
            </a:r>
            <a:r>
              <a:rPr lang="en-US" sz="1400" dirty="0" smtClean="0"/>
              <a:t> 3  method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endParaRPr lang="en-US" sz="1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194" y="1158377"/>
            <a:ext cx="964882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8" y="370507"/>
            <a:ext cx="7909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setelah</a:t>
            </a:r>
            <a:r>
              <a:rPr lang="en-US" sz="1400" dirty="0" smtClean="0"/>
              <a:t> implement member</a:t>
            </a:r>
            <a:endParaRPr lang="en-US" sz="14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125" y="940526"/>
            <a:ext cx="9591605" cy="5355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8" y="370507"/>
            <a:ext cx="7909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Pindahkan</a:t>
            </a:r>
            <a:r>
              <a:rPr lang="en-US" sz="1400" dirty="0" smtClean="0"/>
              <a:t> inner class </a:t>
            </a:r>
            <a:r>
              <a:rPr lang="en-US" sz="1400" dirty="0" err="1" smtClean="0"/>
              <a:t>ViewHolder</a:t>
            </a:r>
            <a:r>
              <a:rPr lang="en-US" sz="1400" dirty="0" smtClean="0"/>
              <a:t> </a:t>
            </a:r>
            <a:r>
              <a:rPr lang="en-US" sz="1400" dirty="0" err="1" smtClean="0"/>
              <a:t>ke</a:t>
            </a:r>
            <a:r>
              <a:rPr lang="en-US" sz="1400" dirty="0" smtClean="0"/>
              <a:t> paling </a:t>
            </a:r>
            <a:r>
              <a:rPr lang="en-US" sz="1400" dirty="0" err="1" smtClean="0"/>
              <a:t>bawah</a:t>
            </a:r>
            <a:r>
              <a:rPr lang="en-US" sz="1400" dirty="0" smtClean="0"/>
              <a:t> </a:t>
            </a:r>
            <a:r>
              <a:rPr lang="en-US" sz="1400" dirty="0" err="1" smtClean="0"/>
              <a:t>supaya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mudah</a:t>
            </a:r>
            <a:endParaRPr lang="en-US" sz="14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08" y="966651"/>
            <a:ext cx="9950495" cy="536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8" y="370507"/>
            <a:ext cx="7909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Mengaktifkan</a:t>
            </a:r>
            <a:r>
              <a:rPr lang="en-US" sz="1400" dirty="0" smtClean="0"/>
              <a:t> View Binding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jangan</a:t>
            </a:r>
            <a:r>
              <a:rPr lang="en-US" sz="1400" dirty="0" smtClean="0"/>
              <a:t> </a:t>
            </a:r>
            <a:r>
              <a:rPr lang="en-US" sz="1400" dirty="0" err="1" smtClean="0"/>
              <a:t>lupa</a:t>
            </a:r>
            <a:r>
              <a:rPr lang="en-US" sz="1400" dirty="0" smtClean="0"/>
              <a:t> </a:t>
            </a:r>
            <a:r>
              <a:rPr lang="en-US" sz="1400" dirty="0" err="1" smtClean="0"/>
              <a:t>syncronize</a:t>
            </a:r>
            <a:endParaRPr lang="en-US" sz="14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801" y="1078911"/>
            <a:ext cx="9845856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8" y="370507"/>
            <a:ext cx="7909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Mengisi</a:t>
            </a:r>
            <a:r>
              <a:rPr lang="en-US" sz="1400" dirty="0" smtClean="0"/>
              <a:t> </a:t>
            </a:r>
            <a:r>
              <a:rPr lang="en-US" sz="1400" dirty="0" err="1" smtClean="0"/>
              <a:t>Methode</a:t>
            </a:r>
            <a:r>
              <a:rPr lang="en-US" sz="1400" dirty="0" smtClean="0"/>
              <a:t> </a:t>
            </a:r>
            <a:r>
              <a:rPr lang="en-US" sz="1400" dirty="0" err="1" smtClean="0"/>
              <a:t>OnCreateViewHolder</a:t>
            </a:r>
            <a:endParaRPr lang="en-US" sz="14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277" y="914401"/>
            <a:ext cx="9846129" cy="497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7" y="370507"/>
            <a:ext cx="91767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Ganti</a:t>
            </a:r>
            <a:r>
              <a:rPr lang="en-US" sz="1400" dirty="0" smtClean="0"/>
              <a:t>  constructor/variable </a:t>
            </a:r>
            <a:r>
              <a:rPr lang="en-US" sz="1400" dirty="0" err="1" smtClean="0"/>
              <a:t>pada</a:t>
            </a:r>
            <a:r>
              <a:rPr lang="en-US" sz="1400" dirty="0" smtClean="0"/>
              <a:t> class  </a:t>
            </a:r>
            <a:r>
              <a:rPr lang="en-US" sz="1400" dirty="0" err="1" smtClean="0"/>
              <a:t>ViewHolder</a:t>
            </a:r>
            <a:r>
              <a:rPr lang="en-US" sz="1400" dirty="0" smtClean="0"/>
              <a:t> 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binding </a:t>
            </a:r>
            <a:r>
              <a:rPr lang="en-US" sz="1400" dirty="0" err="1" smtClean="0"/>
              <a:t>supaya</a:t>
            </a:r>
            <a:r>
              <a:rPr lang="en-US" sz="1400" dirty="0" smtClean="0"/>
              <a:t> </a:t>
            </a:r>
            <a:r>
              <a:rPr lang="en-US" sz="1400" dirty="0" err="1" smtClean="0"/>
              <a:t>tidak</a:t>
            </a:r>
            <a:r>
              <a:rPr lang="en-US" sz="1400" dirty="0" smtClean="0"/>
              <a:t> error, </a:t>
            </a:r>
            <a:r>
              <a:rPr lang="en-US" sz="1400" dirty="0" err="1" smtClean="0"/>
              <a:t>karena</a:t>
            </a:r>
            <a:r>
              <a:rPr lang="en-US" sz="1400" dirty="0" smtClean="0"/>
              <a:t> </a:t>
            </a:r>
            <a:r>
              <a:rPr lang="en-US" sz="1400" dirty="0" err="1" smtClean="0"/>
              <a:t>disini</a:t>
            </a:r>
            <a:r>
              <a:rPr lang="en-US" sz="1400" dirty="0" smtClean="0"/>
              <a:t>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view Binding</a:t>
            </a:r>
            <a:endParaRPr lang="en-US" sz="14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997" y="1347788"/>
            <a:ext cx="9837284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7" y="370507"/>
            <a:ext cx="9176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Isi</a:t>
            </a:r>
            <a:r>
              <a:rPr lang="en-US" sz="1400" dirty="0" smtClean="0"/>
              <a:t> Get Item Count</a:t>
            </a:r>
            <a:endParaRPr lang="en-US" sz="14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2083" y="956991"/>
            <a:ext cx="9893072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7" y="370507"/>
            <a:ext cx="9176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Isi</a:t>
            </a:r>
            <a:r>
              <a:rPr lang="en-US" sz="1400" dirty="0" smtClean="0"/>
              <a:t> Class View Holder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isi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 List _item_pemain.xml </a:t>
            </a:r>
            <a:r>
              <a:rPr lang="en-US" sz="1400" dirty="0" err="1" smtClean="0"/>
              <a:t>kedalam</a:t>
            </a:r>
            <a:r>
              <a:rPr lang="en-US" sz="1400" dirty="0" smtClean="0"/>
              <a:t> </a:t>
            </a:r>
            <a:r>
              <a:rPr lang="en-US" sz="1400" dirty="0" err="1" smtClean="0"/>
              <a:t>variabel</a:t>
            </a:r>
            <a:endParaRPr lang="en-US" sz="14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887323"/>
            <a:ext cx="10066292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7" y="370507"/>
            <a:ext cx="91767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Kemudian</a:t>
            </a:r>
            <a:r>
              <a:rPr lang="en-US" sz="1400" dirty="0" smtClean="0"/>
              <a:t> </a:t>
            </a:r>
            <a:r>
              <a:rPr lang="en-US" sz="1400" dirty="0" err="1" smtClean="0"/>
              <a:t>setelah</a:t>
            </a:r>
            <a:r>
              <a:rPr lang="en-US" sz="1400" dirty="0" smtClean="0"/>
              <a:t>  data-</a:t>
            </a:r>
            <a:r>
              <a:rPr lang="en-US" sz="1400" dirty="0" err="1" smtClean="0"/>
              <a:t>nya</a:t>
            </a:r>
            <a:r>
              <a:rPr lang="en-US" sz="1400" dirty="0" smtClean="0"/>
              <a:t>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simpan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variable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bisa</a:t>
            </a:r>
            <a:r>
              <a:rPr lang="en-US" sz="1400" dirty="0" smtClean="0"/>
              <a:t> set data-</a:t>
            </a:r>
            <a:r>
              <a:rPr lang="en-US" sz="1400" dirty="0" err="1" smtClean="0"/>
              <a:t>nya</a:t>
            </a:r>
            <a:r>
              <a:rPr lang="en-US" sz="1400" dirty="0" smtClean="0"/>
              <a:t> </a:t>
            </a:r>
            <a:r>
              <a:rPr lang="en-US" sz="1400" dirty="0" err="1" smtClean="0"/>
              <a:t>kedalam</a:t>
            </a:r>
            <a:r>
              <a:rPr lang="en-US" sz="1400" dirty="0" smtClean="0"/>
              <a:t> On Bind View Holder</a:t>
            </a:r>
            <a:endParaRPr lang="en-US" sz="14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076325"/>
            <a:ext cx="9926955" cy="541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7" y="370507"/>
            <a:ext cx="91767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Menambahkan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r>
              <a:rPr lang="en-US" sz="1400" dirty="0" smtClean="0"/>
              <a:t> On Click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RecylerView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membuat</a:t>
            </a:r>
            <a:r>
              <a:rPr lang="en-US" sz="1400" dirty="0" smtClean="0"/>
              <a:t> I </a:t>
            </a:r>
            <a:r>
              <a:rPr lang="en-US" sz="1400" dirty="0" err="1" smtClean="0"/>
              <a:t>methode</a:t>
            </a:r>
            <a:r>
              <a:rPr lang="en-US" sz="1400" dirty="0" smtClean="0"/>
              <a:t> </a:t>
            </a:r>
            <a:r>
              <a:rPr lang="en-US" sz="1400" dirty="0" err="1" smtClean="0"/>
              <a:t>nterface</a:t>
            </a:r>
            <a:r>
              <a:rPr lang="en-US" sz="1400" dirty="0" smtClean="0"/>
              <a:t> </a:t>
            </a:r>
            <a:r>
              <a:rPr lang="en-US" sz="1400" dirty="0" err="1" smtClean="0"/>
              <a:t>terlebih</a:t>
            </a:r>
            <a:r>
              <a:rPr lang="en-US" sz="1400" dirty="0" smtClean="0"/>
              <a:t> </a:t>
            </a:r>
            <a:r>
              <a:rPr lang="en-US" sz="1400" dirty="0" err="1" smtClean="0"/>
              <a:t>dahulu</a:t>
            </a:r>
            <a:endParaRPr lang="en-US" sz="14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1097281"/>
            <a:ext cx="9586639" cy="5279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112E6D-8471-4889-8387-4F469E63E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11707" y="3765163"/>
            <a:ext cx="4891708" cy="256982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8" name="TextBox 7"/>
          <p:cNvSpPr txBox="1"/>
          <p:nvPr/>
        </p:nvSpPr>
        <p:spPr>
          <a:xfrm>
            <a:off x="627017" y="927462"/>
            <a:ext cx="9653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1. </a:t>
            </a:r>
            <a:r>
              <a:rPr lang="en-US" b="1" dirty="0" err="1" smtClean="0">
                <a:solidFill>
                  <a:schemeClr val="bg1"/>
                </a:solidFill>
              </a:rPr>
              <a:t>RecyclerView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LayoutManager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 smtClean="0">
                <a:solidFill>
                  <a:schemeClr val="bg1"/>
                </a:solidFill>
              </a:rPr>
              <a:t>Komponen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antarmuka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bertugas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untuk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menampilkan</a:t>
            </a:r>
            <a:r>
              <a:rPr lang="en-US" dirty="0" smtClean="0">
                <a:solidFill>
                  <a:schemeClr val="bg1"/>
                </a:solidFill>
              </a:rPr>
              <a:t> data set yang </a:t>
            </a:r>
            <a:r>
              <a:rPr lang="en-US" dirty="0" err="1" smtClean="0">
                <a:solidFill>
                  <a:schemeClr val="bg1"/>
                </a:solidFill>
              </a:rPr>
              <a:t>dimiliki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dalamnya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 err="1" smtClean="0">
                <a:solidFill>
                  <a:schemeClr val="bg1"/>
                </a:solidFill>
              </a:rPr>
              <a:t>Layoutmanager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mengatur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posisi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tampilan</a:t>
            </a:r>
            <a:r>
              <a:rPr lang="en-US" dirty="0" smtClean="0">
                <a:solidFill>
                  <a:schemeClr val="bg1"/>
                </a:solidFill>
              </a:rPr>
              <a:t> data </a:t>
            </a:r>
            <a:r>
              <a:rPr lang="en-US" dirty="0" err="1" smtClean="0">
                <a:solidFill>
                  <a:schemeClr val="bg1"/>
                </a:solidFill>
              </a:rPr>
              <a:t>baik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itu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secara</a:t>
            </a:r>
            <a:r>
              <a:rPr lang="en-US" dirty="0" smtClean="0">
                <a:solidFill>
                  <a:schemeClr val="bg1"/>
                </a:solidFill>
              </a:rPr>
              <a:t> list (</a:t>
            </a:r>
            <a:r>
              <a:rPr lang="en-US" dirty="0" err="1" smtClean="0">
                <a:solidFill>
                  <a:schemeClr val="bg1"/>
                </a:solidFill>
              </a:rPr>
              <a:t>vertikal</a:t>
            </a:r>
            <a:r>
              <a:rPr lang="en-US" dirty="0" smtClean="0">
                <a:solidFill>
                  <a:schemeClr val="bg1"/>
                </a:solidFill>
              </a:rPr>
              <a:t>), grid (</a:t>
            </a:r>
            <a:r>
              <a:rPr lang="en-US" dirty="0" err="1" smtClean="0">
                <a:solidFill>
                  <a:schemeClr val="bg1"/>
                </a:solidFill>
              </a:rPr>
              <a:t>baris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kolom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  <a:r>
              <a:rPr lang="en-US" dirty="0" err="1" smtClean="0">
                <a:solidFill>
                  <a:schemeClr val="bg1"/>
                </a:solidFill>
              </a:rPr>
              <a:t>atau</a:t>
            </a:r>
            <a:r>
              <a:rPr lang="en-US" dirty="0" smtClean="0">
                <a:solidFill>
                  <a:schemeClr val="bg1"/>
                </a:solidFill>
              </a:rPr>
              <a:t> staggered grid (grid yang </a:t>
            </a:r>
            <a:r>
              <a:rPr lang="en-US" dirty="0" err="1" smtClean="0">
                <a:solidFill>
                  <a:schemeClr val="bg1"/>
                </a:solidFill>
              </a:rPr>
              <a:t>memiliki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susunan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tak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seragam</a:t>
            </a:r>
            <a:r>
              <a:rPr lang="en-US" dirty="0" smtClean="0">
                <a:solidFill>
                  <a:schemeClr val="bg1"/>
                </a:solidFill>
              </a:rPr>
              <a:t> / </a:t>
            </a:r>
            <a:r>
              <a:rPr lang="en-US" dirty="0" err="1" smtClean="0">
                <a:solidFill>
                  <a:schemeClr val="bg1"/>
                </a:solidFill>
              </a:rPr>
              <a:t>tak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beraturan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7592" y="2802030"/>
            <a:ext cx="6718344" cy="299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30149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7" y="370507"/>
            <a:ext cx="9176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Kemudian</a:t>
            </a:r>
            <a:r>
              <a:rPr lang="en-US" sz="1400" dirty="0" smtClean="0"/>
              <a:t>  Interface-</a:t>
            </a:r>
            <a:r>
              <a:rPr lang="en-US" sz="1400" dirty="0" err="1" smtClean="0"/>
              <a:t>nya</a:t>
            </a:r>
            <a:r>
              <a:rPr lang="en-US" sz="1400" dirty="0" smtClean="0"/>
              <a:t> </a:t>
            </a:r>
            <a:r>
              <a:rPr lang="en-US" sz="1400" dirty="0" err="1" smtClean="0"/>
              <a:t>kita</a:t>
            </a:r>
            <a:r>
              <a:rPr lang="en-US" sz="1400" dirty="0" smtClean="0"/>
              <a:t> Implement </a:t>
            </a:r>
            <a:r>
              <a:rPr lang="en-US" sz="1400" dirty="0" err="1" smtClean="0"/>
              <a:t>di</a:t>
            </a:r>
            <a:r>
              <a:rPr lang="en-US" sz="1400" dirty="0" smtClean="0"/>
              <a:t> Class Adapter  </a:t>
            </a:r>
            <a:r>
              <a:rPr lang="en-US" sz="1400" dirty="0" err="1" smtClean="0"/>
              <a:t>RecyclerView</a:t>
            </a:r>
            <a:endParaRPr lang="en-US" sz="14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135" y="983796"/>
            <a:ext cx="9792516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7" y="370507"/>
            <a:ext cx="91767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Setelah</a:t>
            </a:r>
            <a:r>
              <a:rPr lang="en-US" sz="1400" dirty="0" smtClean="0"/>
              <a:t>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tambahkan</a:t>
            </a:r>
            <a:r>
              <a:rPr lang="en-US" sz="1400" dirty="0" smtClean="0"/>
              <a:t> </a:t>
            </a:r>
            <a:r>
              <a:rPr lang="en-US" sz="1400" dirty="0" err="1" smtClean="0"/>
              <a:t>di</a:t>
            </a:r>
            <a:r>
              <a:rPr lang="en-US" sz="1400" dirty="0" smtClean="0"/>
              <a:t> </a:t>
            </a:r>
            <a:r>
              <a:rPr lang="en-US" sz="1400" dirty="0" err="1" smtClean="0"/>
              <a:t>constructornya</a:t>
            </a:r>
            <a:r>
              <a:rPr lang="en-US" sz="1400" dirty="0" smtClean="0"/>
              <a:t>,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bisa</a:t>
            </a:r>
            <a:r>
              <a:rPr lang="en-US" sz="1400" dirty="0" smtClean="0"/>
              <a:t> </a:t>
            </a:r>
            <a:r>
              <a:rPr lang="en-US" sz="1400" dirty="0" err="1" smtClean="0"/>
              <a:t>panggil</a:t>
            </a:r>
            <a:r>
              <a:rPr lang="en-US" sz="1400" dirty="0" smtClean="0"/>
              <a:t> </a:t>
            </a:r>
            <a:r>
              <a:rPr lang="en-US" sz="1400" dirty="0" err="1" smtClean="0"/>
              <a:t>di</a:t>
            </a:r>
            <a:r>
              <a:rPr lang="en-US" sz="1400" dirty="0" smtClean="0"/>
              <a:t> on bind view holder</a:t>
            </a:r>
          </a:p>
          <a:p>
            <a:endParaRPr lang="en-US" sz="1400" dirty="0" smtClean="0"/>
          </a:p>
          <a:p>
            <a:r>
              <a:rPr lang="en-US" sz="1400" dirty="0" smtClean="0"/>
              <a:t>Kita </a:t>
            </a:r>
            <a:r>
              <a:rPr lang="en-US" sz="1400" dirty="0" err="1" smtClean="0"/>
              <a:t>tambahkan</a:t>
            </a:r>
            <a:r>
              <a:rPr lang="en-US" sz="1400" dirty="0" smtClean="0"/>
              <a:t> </a:t>
            </a:r>
            <a:r>
              <a:rPr lang="en-US" sz="1400" dirty="0" err="1" smtClean="0"/>
              <a:t>aksi</a:t>
            </a:r>
            <a:r>
              <a:rPr lang="en-US" sz="1400" dirty="0" smtClean="0"/>
              <a:t>  </a:t>
            </a:r>
            <a:r>
              <a:rPr lang="en-US" sz="1400" dirty="0" err="1" smtClean="0"/>
              <a:t>ketika</a:t>
            </a:r>
            <a:r>
              <a:rPr lang="en-US" sz="1400" dirty="0" smtClean="0"/>
              <a:t> </a:t>
            </a:r>
            <a:r>
              <a:rPr lang="en-US" sz="1400" dirty="0" err="1" smtClean="0"/>
              <a:t>itemview</a:t>
            </a:r>
            <a:r>
              <a:rPr lang="en-US" sz="1400" dirty="0" smtClean="0"/>
              <a:t> </a:t>
            </a:r>
            <a:r>
              <a:rPr lang="en-US" sz="1400" dirty="0" err="1" smtClean="0"/>
              <a:t>di</a:t>
            </a:r>
            <a:r>
              <a:rPr lang="en-US" sz="1400" dirty="0" smtClean="0"/>
              <a:t> </a:t>
            </a:r>
            <a:r>
              <a:rPr lang="en-US" sz="1400" dirty="0" err="1" smtClean="0"/>
              <a:t>klik</a:t>
            </a:r>
            <a:r>
              <a:rPr lang="en-US" sz="1400" dirty="0" smtClean="0"/>
              <a:t>, </a:t>
            </a:r>
            <a:r>
              <a:rPr lang="en-US" sz="1400" dirty="0" err="1" smtClean="0"/>
              <a:t>kemudian</a:t>
            </a:r>
            <a:r>
              <a:rPr lang="en-US" sz="1400" dirty="0" smtClean="0"/>
              <a:t>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panggil</a:t>
            </a:r>
            <a:r>
              <a:rPr lang="en-US" sz="1400" dirty="0" smtClean="0"/>
              <a:t> interface </a:t>
            </a:r>
            <a:r>
              <a:rPr lang="en-US" sz="1400" dirty="0" err="1" smtClean="0"/>
              <a:t>ItemClick</a:t>
            </a:r>
            <a:r>
              <a:rPr lang="en-US" sz="1400" dirty="0" smtClean="0"/>
              <a:t> </a:t>
            </a:r>
            <a:r>
              <a:rPr lang="en-US" sz="1400" dirty="0" err="1" smtClean="0"/>
              <a:t>kemudin</a:t>
            </a:r>
            <a:r>
              <a:rPr lang="en-US" sz="1400" dirty="0" smtClean="0"/>
              <a:t>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kirim</a:t>
            </a:r>
            <a:r>
              <a:rPr lang="en-US" sz="1400" dirty="0" smtClean="0"/>
              <a:t> item </a:t>
            </a:r>
            <a:r>
              <a:rPr lang="en-US" sz="1400" dirty="0" err="1" smtClean="0"/>
              <a:t>kedalam</a:t>
            </a:r>
            <a:r>
              <a:rPr lang="en-US" sz="1400" dirty="0" smtClean="0"/>
              <a:t> constructor-</a:t>
            </a:r>
            <a:r>
              <a:rPr lang="en-US" sz="1400" dirty="0" err="1" smtClean="0"/>
              <a:t>nya</a:t>
            </a:r>
            <a:endParaRPr lang="en-US" sz="14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31" y="1319349"/>
            <a:ext cx="10132978" cy="519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10" name="Rectangle 9"/>
          <p:cNvSpPr/>
          <p:nvPr/>
        </p:nvSpPr>
        <p:spPr>
          <a:xfrm>
            <a:off x="1090631" y="1102027"/>
            <a:ext cx="91767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Nah </a:t>
            </a:r>
            <a:r>
              <a:rPr lang="en-US" sz="3200" dirty="0" err="1" smtClean="0"/>
              <a:t>Sampai</a:t>
            </a:r>
            <a:r>
              <a:rPr lang="en-US" sz="3200" dirty="0" smtClean="0"/>
              <a:t> </a:t>
            </a:r>
            <a:r>
              <a:rPr lang="en-US" sz="3200" dirty="0" err="1" smtClean="0"/>
              <a:t>di</a:t>
            </a:r>
            <a:r>
              <a:rPr lang="en-US" sz="3200" dirty="0" smtClean="0"/>
              <a:t> </a:t>
            </a:r>
            <a:r>
              <a:rPr lang="en-US" sz="3200" dirty="0" err="1" smtClean="0"/>
              <a:t>sini</a:t>
            </a:r>
            <a:r>
              <a:rPr lang="en-US" sz="3200" dirty="0" smtClean="0"/>
              <a:t> Kita </a:t>
            </a:r>
            <a:r>
              <a:rPr lang="en-US" sz="3200" dirty="0" err="1" smtClean="0"/>
              <a:t>sudah</a:t>
            </a:r>
            <a:r>
              <a:rPr lang="en-US" sz="3200" dirty="0" smtClean="0"/>
              <a:t> </a:t>
            </a:r>
            <a:r>
              <a:rPr lang="en-US" sz="3200" dirty="0" err="1" smtClean="0"/>
              <a:t>selesai</a:t>
            </a:r>
            <a:r>
              <a:rPr lang="en-US" sz="3200" dirty="0" smtClean="0"/>
              <a:t> 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membuat</a:t>
            </a:r>
            <a:r>
              <a:rPr lang="en-US" sz="3200" dirty="0" smtClean="0"/>
              <a:t> adapter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RycyclerView-nya</a:t>
            </a:r>
            <a:r>
              <a:rPr lang="en-US" sz="3200" dirty="0" smtClean="0"/>
              <a:t>.</a:t>
            </a:r>
          </a:p>
          <a:p>
            <a:endParaRPr lang="en-US" sz="3200" dirty="0" smtClean="0"/>
          </a:p>
          <a:p>
            <a:r>
              <a:rPr lang="en-US" sz="3200" dirty="0" err="1" smtClean="0"/>
              <a:t>Langkah</a:t>
            </a:r>
            <a:r>
              <a:rPr lang="en-US" sz="3200" dirty="0" smtClean="0"/>
              <a:t> </a:t>
            </a:r>
            <a:r>
              <a:rPr lang="en-US" sz="3200" dirty="0" err="1" smtClean="0"/>
              <a:t>selanjutnya</a:t>
            </a:r>
            <a:r>
              <a:rPr lang="en-US" sz="3200" dirty="0" smtClean="0"/>
              <a:t> </a:t>
            </a:r>
            <a:r>
              <a:rPr lang="en-US" sz="3200" dirty="0" err="1" smtClean="0"/>
              <a:t>adalah</a:t>
            </a:r>
            <a:r>
              <a:rPr lang="en-US" sz="3200" dirty="0" smtClean="0"/>
              <a:t> </a:t>
            </a:r>
            <a:r>
              <a:rPr lang="en-US" sz="3200" dirty="0" err="1" smtClean="0"/>
              <a:t>kita</a:t>
            </a:r>
            <a:r>
              <a:rPr lang="en-US" sz="3200" dirty="0" smtClean="0"/>
              <a:t> </a:t>
            </a:r>
            <a:r>
              <a:rPr lang="en-US" sz="3200" dirty="0" err="1" smtClean="0"/>
              <a:t>akan</a:t>
            </a:r>
            <a:r>
              <a:rPr lang="en-US" sz="3200" dirty="0" smtClean="0"/>
              <a:t> </a:t>
            </a:r>
            <a:r>
              <a:rPr lang="en-US" sz="3200" dirty="0" err="1" smtClean="0"/>
              <a:t>menambahkan</a:t>
            </a:r>
            <a:r>
              <a:rPr lang="en-US" sz="3200" dirty="0" smtClean="0"/>
              <a:t> sample data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di</a:t>
            </a:r>
            <a:r>
              <a:rPr lang="en-US" sz="3200" dirty="0" smtClean="0"/>
              <a:t> </a:t>
            </a:r>
            <a:r>
              <a:rPr lang="en-US" sz="3200" dirty="0" err="1" smtClean="0"/>
              <a:t>masukkan</a:t>
            </a:r>
            <a:r>
              <a:rPr lang="en-US" sz="3200" dirty="0" smtClean="0"/>
              <a:t> </a:t>
            </a:r>
            <a:r>
              <a:rPr lang="en-US" sz="3200" dirty="0" err="1" smtClean="0"/>
              <a:t>ke</a:t>
            </a:r>
            <a:r>
              <a:rPr lang="en-US" sz="3200" dirty="0" smtClean="0"/>
              <a:t> </a:t>
            </a:r>
            <a:r>
              <a:rPr lang="en-US" sz="3200" dirty="0" err="1" smtClean="0"/>
              <a:t>dalam</a:t>
            </a:r>
            <a:r>
              <a:rPr lang="en-US" sz="3200" dirty="0" smtClean="0"/>
              <a:t> </a:t>
            </a:r>
            <a:r>
              <a:rPr lang="en-US" sz="3200" dirty="0" err="1" smtClean="0"/>
              <a:t>recyclerView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659557" y="370507"/>
            <a:ext cx="9176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Menambahkan</a:t>
            </a:r>
            <a:r>
              <a:rPr lang="en-US" dirty="0" smtClean="0"/>
              <a:t>   data Image </a:t>
            </a:r>
            <a:r>
              <a:rPr lang="en-US" dirty="0" err="1" smtClean="0"/>
              <a:t>kedalam</a:t>
            </a:r>
            <a:r>
              <a:rPr lang="en-US" dirty="0" smtClean="0"/>
              <a:t>  </a:t>
            </a:r>
            <a:r>
              <a:rPr lang="en-US" dirty="0" err="1" smtClean="0"/>
              <a:t>RecyclerView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Copy asset image </a:t>
            </a:r>
            <a:r>
              <a:rPr lang="en-US" dirty="0" err="1" smtClean="0"/>
              <a:t>kedalam</a:t>
            </a:r>
            <a:r>
              <a:rPr lang="en-US" dirty="0" smtClean="0"/>
              <a:t> </a:t>
            </a:r>
            <a:r>
              <a:rPr lang="en-US" dirty="0" err="1" smtClean="0"/>
              <a:t>Drawable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719" y="1241244"/>
            <a:ext cx="866775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7" y="370507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Mengaktifkan</a:t>
            </a:r>
            <a:r>
              <a:rPr lang="en-US" dirty="0" smtClean="0"/>
              <a:t> View Binding </a:t>
            </a:r>
            <a:r>
              <a:rPr lang="en-US" dirty="0" err="1" smtClean="0"/>
              <a:t>dalam</a:t>
            </a:r>
            <a:r>
              <a:rPr lang="en-US" dirty="0" smtClean="0"/>
              <a:t> class </a:t>
            </a:r>
            <a:r>
              <a:rPr lang="en-US" dirty="0" err="1" smtClean="0"/>
              <a:t>MainActivity</a:t>
            </a:r>
            <a:endParaRPr lang="en-US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834" y="1260158"/>
            <a:ext cx="9058275" cy="447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7" y="370507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Memasukkan</a:t>
            </a:r>
            <a:r>
              <a:rPr lang="en-US" dirty="0" smtClean="0"/>
              <a:t> Data </a:t>
            </a:r>
            <a:r>
              <a:rPr lang="en-US" dirty="0" err="1" smtClean="0"/>
              <a:t>kedalam</a:t>
            </a:r>
            <a:r>
              <a:rPr lang="en-US" dirty="0" smtClean="0"/>
              <a:t> </a:t>
            </a:r>
            <a:r>
              <a:rPr lang="en-US" dirty="0" err="1" smtClean="0"/>
              <a:t>ArrayList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class </a:t>
            </a:r>
            <a:r>
              <a:rPr lang="en-US" dirty="0" err="1" smtClean="0"/>
              <a:t>MainActivity</a:t>
            </a:r>
            <a:endParaRPr lang="en-US" dirty="0"/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515" y="1123950"/>
            <a:ext cx="9771016" cy="508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59557" y="370507"/>
            <a:ext cx="9176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Memanggil</a:t>
            </a:r>
            <a:r>
              <a:rPr lang="en-US" dirty="0" smtClean="0"/>
              <a:t> id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RecyclearView</a:t>
            </a:r>
            <a:r>
              <a:rPr lang="en-US" dirty="0" smtClean="0"/>
              <a:t>  </a:t>
            </a:r>
            <a:r>
              <a:rPr lang="en-US" dirty="0" err="1" smtClean="0"/>
              <a:t>dan</a:t>
            </a:r>
            <a:r>
              <a:rPr lang="en-US" dirty="0" smtClean="0"/>
              <a:t> Kita set adapter-</a:t>
            </a:r>
            <a:r>
              <a:rPr lang="en-US" dirty="0" err="1" smtClean="0"/>
              <a:t>nya</a:t>
            </a:r>
            <a:r>
              <a:rPr lang="en-US" dirty="0" smtClean="0"/>
              <a:t> 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AdapterTeamBola</a:t>
            </a:r>
            <a:r>
              <a:rPr lang="en-US" dirty="0" smtClean="0"/>
              <a:t>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tadi</a:t>
            </a:r>
            <a:endParaRPr 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0802" y="1189401"/>
            <a:ext cx="9784352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141" y="1222194"/>
            <a:ext cx="93059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59557" y="370507"/>
            <a:ext cx="9176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Taruh</a:t>
            </a:r>
            <a:r>
              <a:rPr lang="en-US" dirty="0" smtClean="0"/>
              <a:t> cursor </a:t>
            </a:r>
            <a:r>
              <a:rPr lang="en-US" dirty="0" err="1" smtClean="0"/>
              <a:t>di</a:t>
            </a:r>
            <a:r>
              <a:rPr lang="en-US" dirty="0" smtClean="0"/>
              <a:t> object  </a:t>
            </a:r>
            <a:r>
              <a:rPr lang="en-US" dirty="0" err="1" smtClean="0"/>
              <a:t>kemudian</a:t>
            </a:r>
            <a:r>
              <a:rPr lang="en-US" dirty="0" smtClean="0"/>
              <a:t> implement member </a:t>
            </a:r>
            <a:r>
              <a:rPr lang="en-US" dirty="0" err="1" smtClean="0"/>
              <a:t>pada</a:t>
            </a:r>
            <a:r>
              <a:rPr lang="en-US" dirty="0" smtClean="0"/>
              <a:t> icon </a:t>
            </a:r>
            <a:r>
              <a:rPr lang="en-US" dirty="0" err="1" smtClean="0"/>
              <a:t>lampu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</a:t>
            </a:r>
            <a:r>
              <a:rPr lang="en-US" dirty="0" err="1" smtClean="0"/>
              <a:t>merah</a:t>
            </a:r>
            <a:r>
              <a:rPr lang="en-US" dirty="0" smtClean="0"/>
              <a:t> </a:t>
            </a:r>
            <a:r>
              <a:rPr lang="en-US" dirty="0" err="1" smtClean="0"/>
              <a:t>sebelah</a:t>
            </a:r>
            <a:r>
              <a:rPr lang="en-US" dirty="0" smtClean="0"/>
              <a:t>  </a:t>
            </a:r>
            <a:r>
              <a:rPr lang="en-US" dirty="0" err="1" smtClean="0"/>
              <a:t>kiri</a:t>
            </a:r>
            <a:endParaRPr lang="en-US" dirty="0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143" y="2491468"/>
            <a:ext cx="9183188" cy="3138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7535" y="1567543"/>
            <a:ext cx="7191375" cy="49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59557" y="370507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Ok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method </a:t>
            </a:r>
            <a:r>
              <a:rPr lang="en-US" dirty="0" err="1" smtClean="0"/>
              <a:t>detailData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endParaRPr lang="en-US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635" y="700905"/>
            <a:ext cx="10006148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112E6D-8471-4889-8387-4F469E63E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11707" y="3765163"/>
            <a:ext cx="4891708" cy="256982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8" name="TextBox 7"/>
          <p:cNvSpPr txBox="1"/>
          <p:nvPr/>
        </p:nvSpPr>
        <p:spPr>
          <a:xfrm>
            <a:off x="627017" y="927462"/>
            <a:ext cx="96534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2. </a:t>
            </a:r>
            <a:r>
              <a:rPr lang="en-US" b="1" dirty="0" smtClean="0">
                <a:solidFill>
                  <a:schemeClr val="bg1"/>
                </a:solidFill>
              </a:rPr>
              <a:t>Adapter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 smtClean="0">
                <a:solidFill>
                  <a:schemeClr val="bg1"/>
                </a:solidFill>
              </a:rPr>
              <a:t>Komponen</a:t>
            </a:r>
            <a:r>
              <a:rPr lang="en-US" dirty="0" smtClean="0">
                <a:solidFill>
                  <a:schemeClr val="bg1"/>
                </a:solidFill>
              </a:rPr>
              <a:t> yang </a:t>
            </a:r>
            <a:r>
              <a:rPr lang="en-US" dirty="0" err="1" smtClean="0">
                <a:solidFill>
                  <a:schemeClr val="bg1"/>
                </a:solidFill>
              </a:rPr>
              <a:t>akan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mengatur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bagaimana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menampilkan</a:t>
            </a:r>
            <a:r>
              <a:rPr lang="en-US" dirty="0" smtClean="0">
                <a:solidFill>
                  <a:schemeClr val="bg1"/>
                </a:solidFill>
              </a:rPr>
              <a:t> data set </a:t>
            </a:r>
            <a:r>
              <a:rPr lang="en-US" dirty="0" err="1" smtClean="0">
                <a:solidFill>
                  <a:schemeClr val="bg1"/>
                </a:solidFill>
              </a:rPr>
              <a:t>ke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dalam</a:t>
            </a:r>
            <a:r>
              <a:rPr lang="en-US" dirty="0" smtClean="0">
                <a:solidFill>
                  <a:schemeClr val="bg1"/>
                </a:solidFill>
              </a:rPr>
              <a:t> </a:t>
            </a:r>
            <a:r>
              <a:rPr lang="en-US" b="1" dirty="0" err="1" smtClean="0">
                <a:solidFill>
                  <a:schemeClr val="bg1"/>
                </a:solidFill>
              </a:rPr>
              <a:t>RecyclerView</a:t>
            </a:r>
            <a:r>
              <a:rPr lang="en-US" b="1" dirty="0" smtClean="0">
                <a:solidFill>
                  <a:schemeClr val="bg1"/>
                </a:solidFill>
              </a:rPr>
              <a:t>. </a:t>
            </a:r>
            <a:r>
              <a:rPr lang="en-US" dirty="0" smtClean="0">
                <a:solidFill>
                  <a:schemeClr val="bg1"/>
                </a:solidFill>
              </a:rPr>
              <a:t>Di </a:t>
            </a:r>
            <a:r>
              <a:rPr lang="en-US" dirty="0" err="1" smtClean="0">
                <a:solidFill>
                  <a:schemeClr val="bg1"/>
                </a:solidFill>
              </a:rPr>
              <a:t>sinilah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terjadi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proses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pengisian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tampilan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</a:rPr>
              <a:t>ViewInflate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  <a:r>
              <a:rPr lang="en-US" dirty="0" err="1" smtClean="0">
                <a:solidFill>
                  <a:schemeClr val="bg1"/>
                </a:solidFill>
              </a:rPr>
              <a:t>dari</a:t>
            </a:r>
            <a:r>
              <a:rPr lang="en-US" dirty="0" smtClean="0">
                <a:solidFill>
                  <a:schemeClr val="bg1"/>
                </a:solidFill>
              </a:rPr>
              <a:t> file layout xml </a:t>
            </a:r>
            <a:r>
              <a:rPr lang="en-US" dirty="0" err="1" smtClean="0">
                <a:solidFill>
                  <a:schemeClr val="bg1"/>
                </a:solidFill>
              </a:rPr>
              <a:t>untuk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tiap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elemen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dari</a:t>
            </a:r>
            <a:r>
              <a:rPr lang="en-US" dirty="0" smtClean="0">
                <a:solidFill>
                  <a:schemeClr val="bg1"/>
                </a:solidFill>
              </a:rPr>
              <a:t> data yang </a:t>
            </a:r>
            <a:r>
              <a:rPr lang="en-US" dirty="0" err="1" smtClean="0">
                <a:solidFill>
                  <a:schemeClr val="bg1"/>
                </a:solidFill>
              </a:rPr>
              <a:t>sebelumnya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terpasang</a:t>
            </a:r>
            <a:r>
              <a:rPr lang="en-US" dirty="0" smtClean="0">
                <a:solidFill>
                  <a:schemeClr val="bg1"/>
                </a:solidFill>
              </a:rPr>
              <a:t> </a:t>
            </a:r>
            <a:r>
              <a:rPr lang="en-US" i="1" dirty="0" smtClean="0">
                <a:solidFill>
                  <a:schemeClr val="bg1"/>
                </a:solidFill>
              </a:rPr>
              <a:t>(bind)</a:t>
            </a:r>
            <a:r>
              <a:rPr lang="en-US" dirty="0" smtClean="0">
                <a:solidFill>
                  <a:schemeClr val="bg1"/>
                </a:solidFill>
              </a:rPr>
              <a:t> </a:t>
            </a:r>
            <a:r>
              <a:rPr lang="en-US" dirty="0" err="1" smtClean="0">
                <a:solidFill>
                  <a:schemeClr val="bg1"/>
                </a:solidFill>
              </a:rPr>
              <a:t>ke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dalam</a:t>
            </a:r>
            <a:r>
              <a:rPr lang="en-US" dirty="0" smtClean="0">
                <a:solidFill>
                  <a:schemeClr val="bg1"/>
                </a:solidFill>
              </a:rPr>
              <a:t> </a:t>
            </a:r>
            <a:r>
              <a:rPr lang="en-US" b="1" dirty="0" err="1" smtClean="0">
                <a:solidFill>
                  <a:schemeClr val="bg1"/>
                </a:solidFill>
              </a:rPr>
              <a:t>RecyclerView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3. </a:t>
            </a:r>
            <a:r>
              <a:rPr lang="en-US" b="1" dirty="0" smtClean="0">
                <a:solidFill>
                  <a:schemeClr val="bg1"/>
                </a:solidFill>
              </a:rPr>
              <a:t>Dataset</a:t>
            </a:r>
            <a:r>
              <a:rPr lang="en-US" dirty="0" smtClean="0">
                <a:solidFill>
                  <a:schemeClr val="bg1"/>
                </a:solidFill>
              </a:rPr>
              <a:t>: Kumpulan data yang </a:t>
            </a:r>
            <a:r>
              <a:rPr lang="en-US" dirty="0" err="1" smtClean="0">
                <a:solidFill>
                  <a:schemeClr val="bg1"/>
                </a:solidFill>
              </a:rPr>
              <a:t>dimiliki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ingin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ditampilkan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 err="1" smtClean="0">
                <a:solidFill>
                  <a:schemeClr val="bg1"/>
                </a:solidFill>
              </a:rPr>
              <a:t>Bisa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berupa</a:t>
            </a:r>
            <a:r>
              <a:rPr lang="en-US" dirty="0" smtClean="0">
                <a:solidFill>
                  <a:schemeClr val="bg1"/>
                </a:solidFill>
              </a:rPr>
              <a:t> array, list </a:t>
            </a:r>
            <a:r>
              <a:rPr lang="en-US" dirty="0" err="1" smtClean="0">
                <a:solidFill>
                  <a:schemeClr val="bg1"/>
                </a:solidFill>
              </a:rPr>
              <a:t>maupun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obyek</a:t>
            </a:r>
            <a:r>
              <a:rPr lang="en-US" dirty="0" smtClean="0">
                <a:solidFill>
                  <a:schemeClr val="bg1"/>
                </a:solidFill>
              </a:rPr>
              <a:t> map.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0149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Test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RecyclerView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3925" y="4763"/>
            <a:ext cx="2724150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225" y="1443174"/>
            <a:ext cx="10004244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0.Membuat design  custom dialog  Xml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1.Membuat design  custom dialog  Xml </a:t>
            </a:r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19" y="595313"/>
            <a:ext cx="10084527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Membuat</a:t>
            </a:r>
            <a:r>
              <a:rPr lang="en-US" dirty="0" smtClean="0"/>
              <a:t> design  custom dialog  Xml </a:t>
            </a:r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" y="680629"/>
            <a:ext cx="10084526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3. </a:t>
            </a:r>
            <a:r>
              <a:rPr lang="en-US" dirty="0" err="1" smtClean="0"/>
              <a:t>Membuat</a:t>
            </a:r>
            <a:r>
              <a:rPr lang="en-US" dirty="0" smtClean="0"/>
              <a:t> design  custom dialog  Xml </a:t>
            </a: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512" y="1138373"/>
            <a:ext cx="10063706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4 </a:t>
            </a:r>
            <a:r>
              <a:rPr lang="en-US" dirty="0" err="1" smtClean="0"/>
              <a:t>Membuat</a:t>
            </a:r>
            <a:r>
              <a:rPr lang="en-US" dirty="0" smtClean="0"/>
              <a:t> design  custom dialog  Xml 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170" y="1168174"/>
            <a:ext cx="9957299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Membuat</a:t>
            </a:r>
            <a:r>
              <a:rPr lang="en-US" dirty="0" smtClean="0"/>
              <a:t> design  custom dialog  Xml </a:t>
            </a:r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731" y="1142592"/>
            <a:ext cx="9953625" cy="420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6 </a:t>
            </a:r>
            <a:r>
              <a:rPr lang="en-US" dirty="0" err="1" smtClean="0"/>
              <a:t>Membuat</a:t>
            </a:r>
            <a:r>
              <a:rPr lang="en-US" dirty="0" smtClean="0"/>
              <a:t> design  custom dialog  Xml 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302" y="966651"/>
            <a:ext cx="98012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7 </a:t>
            </a:r>
            <a:r>
              <a:rPr lang="en-US" dirty="0" err="1" smtClean="0"/>
              <a:t>Membuat</a:t>
            </a:r>
            <a:r>
              <a:rPr lang="en-US" dirty="0" smtClean="0"/>
              <a:t> design  custom dialog  Xml 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799" y="1567135"/>
            <a:ext cx="1023937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911" y="699679"/>
            <a:ext cx="9782991" cy="609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Membuat</a:t>
            </a:r>
            <a:r>
              <a:rPr lang="en-US" dirty="0" smtClean="0"/>
              <a:t>  Custom Dialog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Detail </a:t>
            </a:r>
            <a:r>
              <a:rPr lang="en-US" dirty="0" err="1" smtClean="0"/>
              <a:t>Pemain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112E6D-8471-4889-8387-4F469E63E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11707" y="3765163"/>
            <a:ext cx="4891708" cy="256982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D512B00-BE32-4C1F-B935-9B7E42E1696D}"/>
              </a:ext>
            </a:extLst>
          </p:cNvPr>
          <p:cNvSpPr txBox="1"/>
          <p:nvPr/>
        </p:nvSpPr>
        <p:spPr>
          <a:xfrm>
            <a:off x="2725593" y="2876017"/>
            <a:ext cx="4955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0" b="1" dirty="0" smtClean="0"/>
              <a:t>PRAKTIKUM</a:t>
            </a:r>
            <a:endParaRPr lang="id-ID" sz="4400" b="1" dirty="0"/>
          </a:p>
        </p:txBody>
      </p:sp>
    </p:spTree>
    <p:extLst>
      <p:ext uri="{BB962C8B-B14F-4D97-AF65-F5344CB8AC3E}">
        <p14:creationId xmlns="" xmlns:p14="http://schemas.microsoft.com/office/powerpoint/2010/main" val="1030149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607305" y="213753"/>
            <a:ext cx="917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Hasil</a:t>
            </a:r>
            <a:r>
              <a:rPr lang="en-US" dirty="0" smtClean="0"/>
              <a:t> Running </a:t>
            </a:r>
            <a:r>
              <a:rPr lang="en-US" dirty="0" err="1" smtClean="0"/>
              <a:t>Aplikasi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3925" y="0"/>
            <a:ext cx="27241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B77882-997A-4259-93A6-ED7F89AE8A6F}"/>
              </a:ext>
            </a:extLst>
          </p:cNvPr>
          <p:cNvSpPr txBox="1"/>
          <p:nvPr/>
        </p:nvSpPr>
        <p:spPr>
          <a:xfrm>
            <a:off x="768626" y="3198167"/>
            <a:ext cx="976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Thank you</a:t>
            </a:r>
            <a:endParaRPr lang="id-ID" sz="2400" dirty="0"/>
          </a:p>
        </p:txBody>
      </p:sp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112E6D-8471-4889-8387-4F469E63E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11707" y="3765163"/>
            <a:ext cx="4891708" cy="256982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653143" y="459388"/>
            <a:ext cx="759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- Create Project </a:t>
            </a:r>
            <a:r>
              <a:rPr lang="en-US" dirty="0" err="1" smtClean="0"/>
              <a:t>baru</a:t>
            </a:r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801" y="940526"/>
            <a:ext cx="8620125" cy="5150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3014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750955A-75C5-4469-B5C1-E2248821789A}"/>
              </a:ext>
            </a:extLst>
          </p:cNvPr>
          <p:cNvSpPr txBox="1"/>
          <p:nvPr/>
        </p:nvSpPr>
        <p:spPr>
          <a:xfrm>
            <a:off x="0" y="250382"/>
            <a:ext cx="759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- </a:t>
            </a:r>
            <a:r>
              <a:rPr lang="en-US" dirty="0" err="1" smtClean="0"/>
              <a:t>Isi</a:t>
            </a:r>
            <a:r>
              <a:rPr lang="en-US" dirty="0" smtClean="0"/>
              <a:t> Package name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spasi</a:t>
            </a:r>
            <a:endParaRPr lang="id-ID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398" y="800644"/>
            <a:ext cx="9716316" cy="541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B8ADDFC-1882-4973-9123-58156A1D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440695" y="3736174"/>
            <a:ext cx="4899991" cy="323243"/>
          </a:xfrm>
        </p:spPr>
        <p:txBody>
          <a:bodyPr/>
          <a:lstStyle/>
          <a:p>
            <a:r>
              <a:rPr lang="id-ID"/>
              <a:t>Pemrogroman Mobile - Kotlin. ~Sufajar Butsianto.Skom, M.Kom~</a:t>
            </a:r>
            <a:endParaRPr lang="id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757" y="547823"/>
            <a:ext cx="9982200" cy="5448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24540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10899</TotalTime>
  <Words>1301</Words>
  <Application>Microsoft Office PowerPoint</Application>
  <PresentationFormat>Custom</PresentationFormat>
  <Paragraphs>137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Sufajar Butsianto</dc:creator>
  <cp:lastModifiedBy>user</cp:lastModifiedBy>
  <cp:revision>510</cp:revision>
  <cp:lastPrinted>2022-03-28T10:27:32Z</cp:lastPrinted>
  <dcterms:created xsi:type="dcterms:W3CDTF">2022-03-07T07:03:52Z</dcterms:created>
  <dcterms:modified xsi:type="dcterms:W3CDTF">2022-06-17T08:55:56Z</dcterms:modified>
</cp:coreProperties>
</file>